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60"/>
  </p:normalViewPr>
  <p:slideViewPr>
    <p:cSldViewPr snapToGrid="0">
      <p:cViewPr>
        <p:scale>
          <a:sx n="70" d="100"/>
          <a:sy n="70" d="100"/>
        </p:scale>
        <p:origin x="40" y="1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64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03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05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7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0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42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52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66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130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2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102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35A36-C8EB-425D-B277-27AC3DE7340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EF56A-02A1-44CD-9037-D7540875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0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52"/>
            <a:ext cx="7896658" cy="5835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790868"/>
            <a:ext cx="12192000" cy="206713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896658" y="0"/>
            <a:ext cx="4295343" cy="47908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184" y="2093960"/>
            <a:ext cx="4012293" cy="2565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8183" y="793042"/>
            <a:ext cx="4012294" cy="116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2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Donavon Barney01</dc:creator>
  <cp:lastModifiedBy>Donavon Barney01</cp:lastModifiedBy>
  <cp:revision>3</cp:revision>
  <dcterms:created xsi:type="dcterms:W3CDTF">2019-09-16T15:36:22Z</dcterms:created>
  <dcterms:modified xsi:type="dcterms:W3CDTF">2019-09-16T16:16:50Z</dcterms:modified>
</cp:coreProperties>
</file>